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418A-AFF5-4F6A-BB94-BEA0B1060D91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3212-90FE-4308-813F-F66F79151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52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418A-AFF5-4F6A-BB94-BEA0B1060D91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3212-90FE-4308-813F-F66F79151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51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418A-AFF5-4F6A-BB94-BEA0B1060D91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3212-90FE-4308-813F-F66F79151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873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418A-AFF5-4F6A-BB94-BEA0B1060D91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3212-90FE-4308-813F-F66F79151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609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418A-AFF5-4F6A-BB94-BEA0B1060D91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3212-90FE-4308-813F-F66F79151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710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418A-AFF5-4F6A-BB94-BEA0B1060D91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3212-90FE-4308-813F-F66F79151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87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418A-AFF5-4F6A-BB94-BEA0B1060D91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3212-90FE-4308-813F-F66F79151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45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418A-AFF5-4F6A-BB94-BEA0B1060D91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3212-90FE-4308-813F-F66F79151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2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418A-AFF5-4F6A-BB94-BEA0B1060D91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3212-90FE-4308-813F-F66F79151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34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418A-AFF5-4F6A-BB94-BEA0B1060D91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3212-90FE-4308-813F-F66F79151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083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418A-AFF5-4F6A-BB94-BEA0B1060D91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3212-90FE-4308-813F-F66F79151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93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D418A-AFF5-4F6A-BB94-BEA0B1060D91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23212-90FE-4308-813F-F66F79151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72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87" y="0"/>
            <a:ext cx="8580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44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9144000" cy="66501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9144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836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D7D7D7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</dc:creator>
  <cp:lastModifiedBy>w</cp:lastModifiedBy>
  <cp:revision>3</cp:revision>
  <dcterms:created xsi:type="dcterms:W3CDTF">2014-08-19T18:56:45Z</dcterms:created>
  <dcterms:modified xsi:type="dcterms:W3CDTF">2014-09-15T20:03:15Z</dcterms:modified>
</cp:coreProperties>
</file>